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58" r:id="rId5"/>
    <p:sldId id="270" r:id="rId6"/>
    <p:sldId id="273" r:id="rId7"/>
    <p:sldId id="272" r:id="rId8"/>
    <p:sldId id="271" r:id="rId9"/>
    <p:sldId id="259" r:id="rId10"/>
    <p:sldId id="260" r:id="rId11"/>
    <p:sldId id="281" r:id="rId12"/>
    <p:sldId id="261" r:id="rId13"/>
    <p:sldId id="275" r:id="rId14"/>
    <p:sldId id="262" r:id="rId15"/>
    <p:sldId id="263" r:id="rId16"/>
    <p:sldId id="264" r:id="rId17"/>
    <p:sldId id="265" r:id="rId18"/>
    <p:sldId id="269" r:id="rId19"/>
    <p:sldId id="276" r:id="rId20"/>
    <p:sldId id="277" r:id="rId21"/>
    <p:sldId id="278" r:id="rId22"/>
    <p:sldId id="279" r:id="rId23"/>
    <p:sldId id="280" r:id="rId24"/>
    <p:sldId id="282" r:id="rId2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19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0BD412-EBBB-4D9F-8ACB-DB2C5D3C8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98997BC-CB90-4673-B788-5C22BA12A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DC059FA-4DD5-43E8-8EE6-A9E7669FC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4C99-4E19-4D00-8A39-5DE922ED1506}" type="datetimeFigureOut">
              <a:rPr lang="el-GR" smtClean="0"/>
              <a:t>4/10/2022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D7D506E-0908-497B-BCCE-1DEEDE6A8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0D36CD9-0258-4B25-BB65-0AD67E8D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7FC3-66EF-4FE6-A9E2-7EFE7B61C6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8454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B77745-AC1A-47D0-9999-71C2FF0AB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4328426-6A2B-4F71-B166-9525C99A1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84B6CA5-F14B-41CB-9A6F-E2DDE5E6F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4C99-4E19-4D00-8A39-5DE922ED1506}" type="datetimeFigureOut">
              <a:rPr lang="el-GR" smtClean="0"/>
              <a:t>4/10/2022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F310478-2866-48D8-B032-22178B387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B99FAE0-76B4-4403-93A6-A0240DAD6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7FC3-66EF-4FE6-A9E2-7EFE7B61C6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0078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8A634CB2-32E1-4FFF-8555-4F3F491642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0ADA36F-163E-46FB-A3C2-8C472500B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127A16C-83C1-45EA-BA91-B64A837CA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4C99-4E19-4D00-8A39-5DE922ED1506}" type="datetimeFigureOut">
              <a:rPr lang="el-GR" smtClean="0"/>
              <a:t>4/10/2022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C6881B0-2471-45CE-89B6-E54FAE552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D7455E3-4541-4E18-886A-4BA9E612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7FC3-66EF-4FE6-A9E2-7EFE7B61C6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8521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B86B3C-B759-4161-9226-ED2E1ED7B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9A703C2-64CE-46CE-B9E5-2C2904B1A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B7887F4-1263-4D7D-B1EC-D282F7D4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4C99-4E19-4D00-8A39-5DE922ED1506}" type="datetimeFigureOut">
              <a:rPr lang="el-GR" smtClean="0"/>
              <a:t>4/10/2022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5B1F009-18CA-44C1-80A5-8134CAC5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2307742-764F-4172-AF35-3CE67165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7FC3-66EF-4FE6-A9E2-7EFE7B61C6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9081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16B9C2A-EFD9-4E4E-AF35-C43962C4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8A7FFD9-2397-4CAD-B29B-432614B72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295AE40-4F02-4CFB-BA99-74E128D5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4C99-4E19-4D00-8A39-5DE922ED1506}" type="datetimeFigureOut">
              <a:rPr lang="el-GR" smtClean="0"/>
              <a:t>4/10/2022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399A6C5-594B-421F-8B22-B3E9CC0F9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6AB4875-A0F4-4F1B-96C2-7A12B7088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7FC3-66EF-4FE6-A9E2-7EFE7B61C6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430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597AEE-BA9B-4AB8-8FC3-15C19EF4C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E192A44-A58B-4E25-9C32-402FBE678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94150BF-B0EE-4CD8-9FDB-3CAD484B4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F3EB586-84DB-4DC9-A429-25F4FCD1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4C99-4E19-4D00-8A39-5DE922ED1506}" type="datetimeFigureOut">
              <a:rPr lang="el-GR" smtClean="0"/>
              <a:t>4/10/2022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A4FD95D-769C-47B4-98AB-58940CF5C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B434DA5-26DB-41EF-83F6-6FD77C633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7FC3-66EF-4FE6-A9E2-7EFE7B61C6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106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EC869E-E6DC-43E9-8C32-1293F1810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CF1B96F-D93C-434C-804A-6FDFF1C13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767DE97-FAD5-4CB0-B87D-00ECFAA88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BF38D3E-9C9F-498C-98DC-9FD6DDAE8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597C8057-257A-411C-98E1-3510B6AA28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3358317-5A11-442C-99EA-368D7F24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4C99-4E19-4D00-8A39-5DE922ED1506}" type="datetimeFigureOut">
              <a:rPr lang="el-GR" smtClean="0"/>
              <a:t>4/10/2022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00A07B76-BB8F-41EA-A362-4E531F54D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E9474FCD-7EFD-478F-AC16-CA8576FB3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7FC3-66EF-4FE6-A9E2-7EFE7B61C6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151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70F9B6-EEF4-401E-8107-A56572EDA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19A575C-40BD-4553-95E0-55D306815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4C99-4E19-4D00-8A39-5DE922ED1506}" type="datetimeFigureOut">
              <a:rPr lang="el-GR" smtClean="0"/>
              <a:t>4/10/2022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77F6113-A5A6-4183-AE43-202158945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AA9DE32-DEBD-4A57-B5E4-318AE0ABF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7FC3-66EF-4FE6-A9E2-7EFE7B61C6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6033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AB4871ED-2150-49D9-9346-069501B9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4C99-4E19-4D00-8A39-5DE922ED1506}" type="datetimeFigureOut">
              <a:rPr lang="el-GR" smtClean="0"/>
              <a:t>4/10/2022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34142563-CF90-49F5-9212-41EE3609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D8D56A4-18B4-44AE-8CE1-16BAB731B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7FC3-66EF-4FE6-A9E2-7EFE7B61C6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3664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217925A-F8C4-4EE3-BD71-D3B51E4CF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FA7BD37-198E-490F-911A-A9A750E41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7DF1C92-F961-4BFD-9BD7-AD41471A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ADB12E0-CDA1-4C1C-8F22-809DD41C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4C99-4E19-4D00-8A39-5DE922ED1506}" type="datetimeFigureOut">
              <a:rPr lang="el-GR" smtClean="0"/>
              <a:t>4/10/2022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2BB7885-0712-4B0D-904A-056CD7FC9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269F4EF-14E4-45D6-8E7C-BA61F80D4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7FC3-66EF-4FE6-A9E2-7EFE7B61C6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06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CF12CF-9F8D-4BB2-AD9C-4F94A9351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845DEC5D-4FA9-430B-B200-6C747C4851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3F81175-1963-44A8-9763-542426356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FEF1B21-C054-48F8-BF82-3C74D7F3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4C99-4E19-4D00-8A39-5DE922ED1506}" type="datetimeFigureOut">
              <a:rPr lang="el-GR" smtClean="0"/>
              <a:t>4/10/2022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A1B0733-2116-4CF0-AB4B-3C5ACEE60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1E2EAD4-1873-4CE4-84A4-33222070C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7FC3-66EF-4FE6-A9E2-7EFE7B61C6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3721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06B149A6-58A2-4735-8D27-9C23ED88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F5834EF-C5A1-46AD-A384-DC44267A7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B70AAD6-A9B6-4A91-A1C0-205B15C92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24C99-4E19-4D00-8A39-5DE922ED1506}" type="datetimeFigureOut">
              <a:rPr lang="el-GR" smtClean="0"/>
              <a:t>4/10/2022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86E1606-36EC-48EF-BF02-72660EE12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0B1A1EC-81CA-480C-B43F-E48E61190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87FC3-66EF-4FE6-A9E2-7EFE7B61C68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887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943B8CA-4BFF-4119-BE9C-3F4937972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39" y="678172"/>
            <a:ext cx="3779587" cy="594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84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06B0EAC-F614-4442-BA1C-F17CC5B3C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8C2C083A-24E0-4252-AB85-86A967737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0" y="284684"/>
            <a:ext cx="9507535" cy="62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34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06B0EAC-F614-4442-BA1C-F17CC5B3C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466B7EF-5E2B-439B-BA9B-DB712BC3D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0" y="177800"/>
            <a:ext cx="5207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86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43D901F-8914-4326-8A55-806429040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4F3B29A5-8B37-4744-947F-484119A57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90" y="433875"/>
            <a:ext cx="8468779" cy="599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04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43D901F-8914-4326-8A55-806429040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D0F824C-30D0-477A-9EC8-59FCF4D98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4" y="3265904"/>
            <a:ext cx="5059357" cy="337290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E172EB9-8FE9-4EBF-9B1C-6CEACE452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6" y="319454"/>
            <a:ext cx="7128790" cy="475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53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C14C208-C184-4FCF-A24B-B6002D4CF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" y="672084"/>
            <a:ext cx="11411712" cy="5513832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D87A70B6-5509-405E-AC7A-BF7ED82FD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57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1DC8600-331F-441A-A126-C52EE8C77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A137E2A8-7082-4349-BA6E-FCAA581D4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825" y="3566160"/>
            <a:ext cx="4937760" cy="329184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F93B05C-A7FB-4AC9-8E80-546B8D101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825" y="137160"/>
            <a:ext cx="4937760" cy="329184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36CF21F8-ECDD-4910-BF1F-AD1FCD3DC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4" y="1975586"/>
            <a:ext cx="49377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56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C2CFD39-B797-4E3F-8C47-40282F1BF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09264841-46F7-47D0-A147-EC337C65C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70" y="1652336"/>
            <a:ext cx="5329991" cy="3553327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4F1F711C-2EE8-4F12-A924-772ABACBC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24" y="267101"/>
            <a:ext cx="4490186" cy="2993457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D68E936-1472-4C87-AF55-85F9863D3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24" y="3489161"/>
            <a:ext cx="4490186" cy="299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62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D2AA71C-1D2E-44E1-9565-E93A10DFC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4EA02B2F-C358-45E7-B372-E4B168F3C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773" y="367365"/>
            <a:ext cx="4937760" cy="329184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0280EEE-CC6F-4791-91E7-D52A00849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72" y="2089225"/>
            <a:ext cx="4937760" cy="329184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5C1468E-6836-417A-82C0-31CBE3F01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773" y="3764281"/>
            <a:ext cx="49377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1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3F6BA6C-D047-4EF0-8C6A-D9F4A159C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D0AC2B73-ED00-4EB0-8C01-F736DFFA7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941" y="3106554"/>
            <a:ext cx="4937760" cy="329184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BC8D8B-A3EB-43BF-9F8E-BD82E7325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1" y="633663"/>
            <a:ext cx="3541049" cy="532196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B149A9D-9DDB-4609-9C49-32D0059D8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941" y="263692"/>
            <a:ext cx="4937760" cy="26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61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3F6BA6C-D047-4EF0-8C6A-D9F4A159C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65A3F58-B004-4C2D-9EDC-0CF5D0C31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88" y="379395"/>
            <a:ext cx="5518886" cy="3679257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63E39A21-F83A-46DD-8D2F-709DA4DF3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440" y="2851484"/>
            <a:ext cx="5440682" cy="362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43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68AF6F9-2741-4A7B-918B-9E1A87F47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A6BC6D4B-F179-4A80-911E-B5360DC58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5" y="137160"/>
            <a:ext cx="8364354" cy="557623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042B77E-36AF-4275-A2CA-66DD887A7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568" y="2879558"/>
            <a:ext cx="4969042" cy="372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1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3F6BA6C-D047-4EF0-8C6A-D9F4A159C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8263EA0C-007C-4552-B020-37CDDBB73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978" y="2682537"/>
            <a:ext cx="4890843" cy="401504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28529CF-86F0-407B-85CF-9BF22B435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90" y="401053"/>
            <a:ext cx="4780946" cy="356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68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C5A41D13-78EF-4475-ABF5-B0F1A87F6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0" y="2940829"/>
            <a:ext cx="5566611" cy="3712886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23F6BA6C-D047-4EF0-8C6A-D9F4A159C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83065AAD-6E33-4FBD-A904-FC478D0D3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16" y="293297"/>
            <a:ext cx="6277796" cy="418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58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3F6BA6C-D047-4EF0-8C6A-D9F4A159C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BC5AFEB-3009-4C54-B2C5-3C6963555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310" y="3671779"/>
            <a:ext cx="4937760" cy="329184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D8861D75-52FE-44DF-9B99-A5F4D9999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26" y="251064"/>
            <a:ext cx="5033857" cy="329184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2A14E98B-FD1A-4833-8434-DC441108E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86" y="251064"/>
            <a:ext cx="493776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08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3F6BA6C-D047-4EF0-8C6A-D9F4A159C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9DD2BB4-D9E5-4917-A312-38EA98532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67" y="2759243"/>
            <a:ext cx="5753501" cy="3835667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6FE4CBA8-470F-4F23-AA5F-A5F335165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8" y="295763"/>
            <a:ext cx="6510221" cy="41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94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3F6BA6C-D047-4EF0-8C6A-D9F4A159C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CE00EF-BD4A-4F0D-B48B-EDA12BD17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4" y="246533"/>
            <a:ext cx="9537031" cy="636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7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68AF6F9-2741-4A7B-918B-9E1A87F47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21373A4-157E-487D-B42F-0D56327F2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95" y="445169"/>
            <a:ext cx="8818278" cy="58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35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DAF94E93-9AEE-44C8-9C16-62A9BB2E8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346837BB-56EE-4619-9469-BAE8E5679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03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D6E9CF9E-D6E9-4B90-93BB-2A00F915B315}"/>
              </a:ext>
            </a:extLst>
          </p:cNvPr>
          <p:cNvGrpSpPr/>
          <p:nvPr/>
        </p:nvGrpSpPr>
        <p:grpSpPr>
          <a:xfrm>
            <a:off x="3812180" y="548221"/>
            <a:ext cx="3924000" cy="5868000"/>
            <a:chOff x="2292190" y="873074"/>
            <a:chExt cx="3924000" cy="5868000"/>
          </a:xfrm>
        </p:grpSpPr>
        <p:sp>
          <p:nvSpPr>
            <p:cNvPr id="8" name="Ορθογώνιο 7">
              <a:extLst>
                <a:ext uri="{FF2B5EF4-FFF2-40B4-BE49-F238E27FC236}">
                  <a16:creationId xmlns:a16="http://schemas.microsoft.com/office/drawing/2014/main" id="{FF701AF3-EEE6-49F1-ABEA-887E9236CBDF}"/>
                </a:ext>
              </a:extLst>
            </p:cNvPr>
            <p:cNvSpPr/>
            <p:nvPr/>
          </p:nvSpPr>
          <p:spPr>
            <a:xfrm>
              <a:off x="2292190" y="873074"/>
              <a:ext cx="3924000" cy="5868000"/>
            </a:xfrm>
            <a:prstGeom prst="rect">
              <a:avLst/>
            </a:prstGeom>
            <a:solidFill>
              <a:srgbClr val="27262B"/>
            </a:soli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9" name="Εικόνα 8">
              <a:extLst>
                <a:ext uri="{FF2B5EF4-FFF2-40B4-BE49-F238E27FC236}">
                  <a16:creationId xmlns:a16="http://schemas.microsoft.com/office/drawing/2014/main" id="{6A852F9D-C2C2-4AFE-81D7-F376D35D7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2190" y="873074"/>
              <a:ext cx="3803810" cy="5709283"/>
            </a:xfrm>
            <a:prstGeom prst="rect">
              <a:avLst/>
            </a:prstGeom>
            <a:effectLst>
              <a:softEdge rad="63500"/>
            </a:effectLst>
          </p:spPr>
        </p:pic>
      </p:grp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C30FFE2-0A2F-4FC6-B48D-573655AE7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6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55D613C-7E4F-4923-937E-9805B58C5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9" y="376989"/>
            <a:ext cx="3799532" cy="610402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16D45D2-BB56-448E-A057-99C6C73B1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727" y="1824789"/>
            <a:ext cx="5767990" cy="4656221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86289ECD-4BDC-4D75-BAD1-003D14F15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36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4275984A-BE87-41D5-AFCA-C09511898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022EC464-BEDA-4954-8B03-8D8C839F506F}"/>
              </a:ext>
            </a:extLst>
          </p:cNvPr>
          <p:cNvGrpSpPr/>
          <p:nvPr/>
        </p:nvGrpSpPr>
        <p:grpSpPr>
          <a:xfrm>
            <a:off x="364266" y="327563"/>
            <a:ext cx="6722334" cy="4589342"/>
            <a:chOff x="1779981" y="3487858"/>
            <a:chExt cx="5076000" cy="3312000"/>
          </a:xfrm>
        </p:grpSpPr>
        <p:sp>
          <p:nvSpPr>
            <p:cNvPr id="12" name="Ορθογώνιο 11">
              <a:extLst>
                <a:ext uri="{FF2B5EF4-FFF2-40B4-BE49-F238E27FC236}">
                  <a16:creationId xmlns:a16="http://schemas.microsoft.com/office/drawing/2014/main" id="{C840BE7E-CECD-450F-AAEF-A85D0BE1F460}"/>
                </a:ext>
              </a:extLst>
            </p:cNvPr>
            <p:cNvSpPr/>
            <p:nvPr/>
          </p:nvSpPr>
          <p:spPr>
            <a:xfrm>
              <a:off x="1779981" y="3487858"/>
              <a:ext cx="5076000" cy="3312000"/>
            </a:xfrm>
            <a:prstGeom prst="rect">
              <a:avLst/>
            </a:prstGeom>
            <a:solidFill>
              <a:srgbClr val="2D2D2D"/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13" name="Εικόνα 12">
              <a:extLst>
                <a:ext uri="{FF2B5EF4-FFF2-40B4-BE49-F238E27FC236}">
                  <a16:creationId xmlns:a16="http://schemas.microsoft.com/office/drawing/2014/main" id="{88DCCB85-D26E-4EFB-9BEA-5DFC1B91D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983" y="3487858"/>
              <a:ext cx="4990027" cy="3206924"/>
            </a:xfrm>
            <a:prstGeom prst="rect">
              <a:avLst/>
            </a:prstGeom>
            <a:effectLst>
              <a:softEdge rad="76200"/>
            </a:effectLst>
          </p:spPr>
        </p:pic>
      </p:grp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6DD6DF71-6DF9-4CB9-A4B1-0591734E4681}"/>
              </a:ext>
            </a:extLst>
          </p:cNvPr>
          <p:cNvGrpSpPr/>
          <p:nvPr/>
        </p:nvGrpSpPr>
        <p:grpSpPr>
          <a:xfrm>
            <a:off x="6143433" y="3429000"/>
            <a:ext cx="5535217" cy="3257452"/>
            <a:chOff x="1779982" y="587325"/>
            <a:chExt cx="5076000" cy="3024000"/>
          </a:xfrm>
        </p:grpSpPr>
        <p:sp>
          <p:nvSpPr>
            <p:cNvPr id="9" name="Ορθογώνιο 8">
              <a:extLst>
                <a:ext uri="{FF2B5EF4-FFF2-40B4-BE49-F238E27FC236}">
                  <a16:creationId xmlns:a16="http://schemas.microsoft.com/office/drawing/2014/main" id="{8B4324C0-2365-43B3-8618-FA03FC5F556D}"/>
                </a:ext>
              </a:extLst>
            </p:cNvPr>
            <p:cNvSpPr/>
            <p:nvPr/>
          </p:nvSpPr>
          <p:spPr>
            <a:xfrm>
              <a:off x="1779982" y="587325"/>
              <a:ext cx="5076000" cy="3024000"/>
            </a:xfrm>
            <a:prstGeom prst="rect">
              <a:avLst/>
            </a:prstGeom>
            <a:solidFill>
              <a:srgbClr val="2D2D2D"/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10" name="Εικόνα 9">
              <a:extLst>
                <a:ext uri="{FF2B5EF4-FFF2-40B4-BE49-F238E27FC236}">
                  <a16:creationId xmlns:a16="http://schemas.microsoft.com/office/drawing/2014/main" id="{A30575F5-5B7D-4B62-A50E-7B4FB285D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983" y="587325"/>
              <a:ext cx="4990027" cy="2920830"/>
            </a:xfrm>
            <a:prstGeom prst="rect">
              <a:avLst/>
            </a:prstGeom>
            <a:effectLst>
              <a:softEdge rad="76200"/>
            </a:effectLst>
          </p:spPr>
        </p:pic>
      </p:grpSp>
    </p:spTree>
    <p:extLst>
      <p:ext uri="{BB962C8B-B14F-4D97-AF65-F5344CB8AC3E}">
        <p14:creationId xmlns:p14="http://schemas.microsoft.com/office/powerpoint/2010/main" val="19191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Ομάδα 3">
            <a:extLst>
              <a:ext uri="{FF2B5EF4-FFF2-40B4-BE49-F238E27FC236}">
                <a16:creationId xmlns:a16="http://schemas.microsoft.com/office/drawing/2014/main" id="{47335868-4CBC-48D9-AF5B-DF7F9B02E107}"/>
              </a:ext>
            </a:extLst>
          </p:cNvPr>
          <p:cNvGrpSpPr/>
          <p:nvPr/>
        </p:nvGrpSpPr>
        <p:grpSpPr>
          <a:xfrm>
            <a:off x="4672000" y="2115961"/>
            <a:ext cx="7200000" cy="4572000"/>
            <a:chOff x="566582" y="1434172"/>
            <a:chExt cx="7200000" cy="4572000"/>
          </a:xfrm>
        </p:grpSpPr>
        <p:sp>
          <p:nvSpPr>
            <p:cNvPr id="5" name="Ορθογώνιο 4">
              <a:extLst>
                <a:ext uri="{FF2B5EF4-FFF2-40B4-BE49-F238E27FC236}">
                  <a16:creationId xmlns:a16="http://schemas.microsoft.com/office/drawing/2014/main" id="{AB0A9061-E096-48CF-93D9-09CD1BF52B8E}"/>
                </a:ext>
              </a:extLst>
            </p:cNvPr>
            <p:cNvSpPr/>
            <p:nvPr/>
          </p:nvSpPr>
          <p:spPr>
            <a:xfrm>
              <a:off x="566582" y="1434172"/>
              <a:ext cx="7200000" cy="4572000"/>
            </a:xfrm>
            <a:prstGeom prst="rect">
              <a:avLst/>
            </a:prstGeom>
            <a:solidFill>
              <a:srgbClr val="1E1A0F"/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6" name="Εικόνα 5">
              <a:extLst>
                <a:ext uri="{FF2B5EF4-FFF2-40B4-BE49-F238E27FC236}">
                  <a16:creationId xmlns:a16="http://schemas.microsoft.com/office/drawing/2014/main" id="{E00A4790-F584-4F96-8DA8-B780834D4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82" y="1434172"/>
              <a:ext cx="7119874" cy="4474973"/>
            </a:xfrm>
            <a:prstGeom prst="rect">
              <a:avLst/>
            </a:prstGeom>
            <a:effectLst>
              <a:softEdge rad="76200"/>
            </a:effectLst>
          </p:spPr>
        </p:pic>
      </p:grpSp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F7E1DD3C-DD75-4FAF-A557-1E8EA393CC54}"/>
              </a:ext>
            </a:extLst>
          </p:cNvPr>
          <p:cNvGrpSpPr/>
          <p:nvPr/>
        </p:nvGrpSpPr>
        <p:grpSpPr>
          <a:xfrm>
            <a:off x="296778" y="252663"/>
            <a:ext cx="5799221" cy="3641558"/>
            <a:chOff x="335813" y="1510314"/>
            <a:chExt cx="7592162" cy="4599237"/>
          </a:xfrm>
        </p:grpSpPr>
        <p:sp>
          <p:nvSpPr>
            <p:cNvPr id="8" name="Ορθογώνιο 7">
              <a:extLst>
                <a:ext uri="{FF2B5EF4-FFF2-40B4-BE49-F238E27FC236}">
                  <a16:creationId xmlns:a16="http://schemas.microsoft.com/office/drawing/2014/main" id="{C433240F-6B71-4826-938F-BF9AD039975A}"/>
                </a:ext>
              </a:extLst>
            </p:cNvPr>
            <p:cNvSpPr/>
            <p:nvPr/>
          </p:nvSpPr>
          <p:spPr>
            <a:xfrm>
              <a:off x="367975" y="1537551"/>
              <a:ext cx="7560000" cy="4572000"/>
            </a:xfrm>
            <a:prstGeom prst="rect">
              <a:avLst/>
            </a:prstGeom>
            <a:solidFill>
              <a:srgbClr val="1E1A0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9" name="Εικόνα 8">
              <a:extLst>
                <a:ext uri="{FF2B5EF4-FFF2-40B4-BE49-F238E27FC236}">
                  <a16:creationId xmlns:a16="http://schemas.microsoft.com/office/drawing/2014/main" id="{D44E8AFD-2BF3-4A7B-91D1-5609FA6D7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13" y="1510314"/>
              <a:ext cx="7531685" cy="4519011"/>
            </a:xfrm>
            <a:prstGeom prst="rect">
              <a:avLst/>
            </a:prstGeom>
            <a:effectLst>
              <a:softEdge rad="76200"/>
            </a:effectLst>
          </p:spPr>
        </p:pic>
      </p:grp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DF63E35-A123-47E9-A687-447A7D013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7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EFD2672-F399-4849-A403-0230326B4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388" y="112690"/>
            <a:ext cx="1256967" cy="197653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FACBC77-2023-4EBA-9F75-18DA69E26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8" y="308810"/>
            <a:ext cx="9724837" cy="632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28355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Ευρεία οθόνη</PresentationFormat>
  <Paragraphs>0</Paragraphs>
  <Slides>24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user</cp:lastModifiedBy>
  <cp:revision>25</cp:revision>
  <dcterms:created xsi:type="dcterms:W3CDTF">2022-10-04T08:17:44Z</dcterms:created>
  <dcterms:modified xsi:type="dcterms:W3CDTF">2022-10-04T10:06:13Z</dcterms:modified>
</cp:coreProperties>
</file>